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4" r:id="rId10"/>
    <p:sldId id="266" r:id="rId11"/>
    <p:sldId id="267" r:id="rId12"/>
    <p:sldId id="277" r:id="rId13"/>
    <p:sldId id="278" r:id="rId14"/>
    <p:sldId id="279" r:id="rId15"/>
    <p:sldId id="280" r:id="rId16"/>
    <p:sldId id="273" r:id="rId17"/>
    <p:sldId id="281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43" autoAdjust="0"/>
  </p:normalViewPr>
  <p:slideViewPr>
    <p:cSldViewPr>
      <p:cViewPr varScale="1">
        <p:scale>
          <a:sx n="92" d="100"/>
          <a:sy n="92" d="100"/>
        </p:scale>
        <p:origin x="169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FF49FB-1031-471F-B6AD-E4697FDA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65849-3918-48F0-8E54-AE01DF27B4E1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52451A-96D1-48EF-837E-E34D63BA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D2F968-08C1-45FE-8143-E61BBB75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867FD-3095-4CB8-BC05-E3C7455579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10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9BC4F7-D960-4D7A-BFC6-CA9FACAA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3EAE7-778D-4A4D-A610-44DA1E4E1B7C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503431-A7EF-4A3A-B20F-0DCFD42C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A9A0B-BB71-4C8E-842D-FB12E4DB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C896D-255A-4349-B041-DB182C4923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852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9CABAB-CC67-4F07-88AF-2F7AC4B8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BF5AF-243A-4E5F-A02C-E06AB3EF362B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4004B-CCA7-43FE-A46D-D5445C5E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7F77B4-0AA3-4D8B-96A6-E6FD6889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DCC18-C476-43D7-A2BB-A5C1EB3DDF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666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B9E71B-D9FA-4FBF-9939-A083ADE3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7B18A-9A7A-4FD8-93FE-FF4303664D0A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A3FF93-DAF4-4AA5-8851-274413AA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F8DAD3-CDC9-4980-9F15-61DE4061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074C2-65C9-4E52-BCA1-5B632F3F97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949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03A3C-FCCF-43B8-A25C-14656550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E5DCD-0899-465D-BC66-D87074B89689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ED8482-9FFF-4D8E-BC69-BA17DE50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55DB33-6643-454E-97B0-5DF57948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B7CF-5C03-4BCB-AAE2-58725C6982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72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804FFE0-9833-4A51-AE84-302FA0D1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888B7-59E8-4A5B-B8E4-77AC8746E5F6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7F45B81-2FD2-4EF9-AE1B-2B81E8E3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1CC562C-CA55-4974-87B3-A1FA134A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1FCE1-0751-41BA-B8CC-EE1CE943B7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51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27C7D8D-D846-42E2-80D1-8F8592F0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D51AA-C8FE-4C88-9E8C-183CE2714EBD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6063EC4-DFE5-4057-AAED-938AEA40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C30DCCDD-BABD-4880-AE54-0AC29311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EF8F5-C210-439E-BE3E-C904F50678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76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D2D7804-DFC8-4D10-A392-E750A666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EA398-0205-4CF2-AF2C-B117EF168BAB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D0703DA-5E95-4921-9CBB-86A7505D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2E60837-D4DA-42C2-AB4F-4DD44140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DBF2-DB94-4041-B499-3CC6248EAB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20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F0DB7FB9-A009-482A-AD47-6BBCB421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387FF-1624-43DC-A84A-63867A61CA0B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4043C3F-4500-487E-BA5C-B1F32C62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8FBF03-C3BB-4DE0-B563-D5D755F4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558A-887F-4143-8BDA-70BA73F12F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9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C972537-8020-4A4E-B51B-8B29BB7A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A9C9C-A40B-4E94-B8CD-83792A42C0C2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700C420-3FC1-4F0A-81D6-FC3949A3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61CA61E-F354-48D5-9D3A-CE4BB18F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C24BB-D6E0-422A-AE10-5726E06DEA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58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71D5376-4FFF-4603-BD5B-945C68C8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1DC5C1-31E8-49D6-99F6-2C7B96BD9B5F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312B2D9-D00A-481D-BE46-6B5B475B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2A0AFAC-39B9-4B14-A030-2A414F63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F7CFC-0490-489A-8C90-D11D7D84BD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29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4C2BE3EB-330B-47BE-891D-EF4ED2CE59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1FBE1A22-C0D8-425B-8C19-35F4E492B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815F3-7FE6-49F6-8CC9-B91EEA3F8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866EDC4-356B-43A6-A125-C65241C81659}" type="datetimeFigureOut">
              <a:rPr lang="cs-CZ" altLang="cs-CZ"/>
              <a:pPr/>
              <a:t>25.03.2025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23F03-A7ED-439A-808F-CE363305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3BBE4F-76CD-4171-8B09-C11360589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965640-9E0E-428B-AECB-7D114BBC9F1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Unicode MS" pitchFamily="34" charset="-128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 sz="32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8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 sz="24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2000" kern="1200">
          <a:solidFill>
            <a:schemeClr val="tx1"/>
          </a:solidFill>
          <a:latin typeface="Arial Unicode MS" pitchFamily="34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ica_pica.jpg" TargetMode="External"/><Relationship Id="rId13" Type="http://schemas.openxmlformats.org/officeDocument/2006/relationships/hyperlink" Target="http://commons.wikimedia.org/wiki/File:DelichonIbis.jpg" TargetMode="External"/><Relationship Id="rId3" Type="http://schemas.openxmlformats.org/officeDocument/2006/relationships/hyperlink" Target="http://commons.wikimedia.org/wiki/File:Alcedo_atthis_2_%28Lukasz_Lukasik%29.jpg" TargetMode="External"/><Relationship Id="rId7" Type="http://schemas.openxmlformats.org/officeDocument/2006/relationships/hyperlink" Target="http://commons.wikimedia.org/wiki/File:White_Stork_%28Ciconia_ciconia%29.jpg" TargetMode="External"/><Relationship Id="rId12" Type="http://schemas.openxmlformats.org/officeDocument/2006/relationships/hyperlink" Target="http://commons.wikimedia.org/wiki/File:Hirundo_rusticaABP01CA.jpg" TargetMode="External"/><Relationship Id="rId2" Type="http://schemas.openxmlformats.org/officeDocument/2006/relationships/hyperlink" Target="http://commons.wikimedia.org/wiki/File:Parus_major_4_%28Marek_Szczepanek%29.jpg" TargetMode="External"/><Relationship Id="rId16" Type="http://schemas.openxmlformats.org/officeDocument/2006/relationships/hyperlink" Target="http://commons.wikimedia.org/wiki/File:Urban_Her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iconia_nigra_1_%28Marek_Szczepanek%29.jpg" TargetMode="External"/><Relationship Id="rId11" Type="http://schemas.openxmlformats.org/officeDocument/2006/relationships/hyperlink" Target="http://commons.wikimedia.org/wiki/File:Common_Pheasant.jpg" TargetMode="External"/><Relationship Id="rId5" Type="http://schemas.openxmlformats.org/officeDocument/2006/relationships/hyperlink" Target="http://commons.wikimedia.org/wiki/File:Alauda_arvensis_Linnaeus_1758.jpg" TargetMode="External"/><Relationship Id="rId15" Type="http://schemas.openxmlformats.org/officeDocument/2006/relationships/hyperlink" Target="http://commons.wikimedia.org/wiki/File:Cululus_canorus(1925).jpg" TargetMode="External"/><Relationship Id="rId10" Type="http://schemas.openxmlformats.org/officeDocument/2006/relationships/hyperlink" Target="http://commons.wikimedia.org/wiki/File:Dryocopus_martius.jpg" TargetMode="External"/><Relationship Id="rId4" Type="http://schemas.openxmlformats.org/officeDocument/2006/relationships/hyperlink" Target="http://commons.wikimedia.org/wiki/File:Solsort.jpg" TargetMode="External"/><Relationship Id="rId9" Type="http://schemas.openxmlformats.org/officeDocument/2006/relationships/hyperlink" Target="http://commons.wikimedia.org/wiki/File:Fringilla_coelebs_m.jpg" TargetMode="External"/><Relationship Id="rId14" Type="http://schemas.openxmlformats.org/officeDocument/2006/relationships/hyperlink" Target="http://commons.wikimedia.org/wiki/File:Sturnus_vulgaris_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9CBF785A-6BCD-4452-81CA-026815F03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cs-CZ" altLang="cs-CZ" b="1"/>
              <a:t>PTÁCI – INTERAKTIVNÍ HRA</a:t>
            </a:r>
          </a:p>
        </p:txBody>
      </p:sp>
      <p:sp>
        <p:nvSpPr>
          <p:cNvPr id="2051" name="Podnadpis 2">
            <a:extLst>
              <a:ext uri="{FF2B5EF4-FFF2-40B4-BE49-F238E27FC236}">
                <a16:creationId xmlns:a16="http://schemas.microsoft.com/office/drawing/2014/main" id="{9D2E812A-053A-4CEB-8086-31986B5DE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200150"/>
          </a:xfrm>
        </p:spPr>
        <p:txBody>
          <a:bodyPr/>
          <a:lstStyle/>
          <a:p>
            <a:r>
              <a:rPr lang="cs-CZ" altLang="cs-CZ" sz="2800">
                <a:solidFill>
                  <a:schemeClr val="tx1"/>
                </a:solidFill>
              </a:rPr>
              <a:t>Rozhodni, jestli pták na obrázku patří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k ptákům stálým či tažným.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054D5D-501F-4B29-8E21-B42138EB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" y="6065838"/>
            <a:ext cx="7848600" cy="7921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cs-CZ" altLang="cs-CZ" sz="1100" i="1">
                <a:solidFill>
                  <a:srgbClr val="1C1C1C"/>
                </a:solidFill>
              </a:rPr>
              <a:t>Autorem materiálu a všech jeho částí, není-li uvedeno jinak, je Věra Fišerová.</a:t>
            </a:r>
          </a:p>
          <a:p>
            <a:r>
              <a:rPr lang="cs-CZ" altLang="cs-CZ" sz="1100" i="1">
                <a:solidFill>
                  <a:srgbClr val="1C1C1C"/>
                </a:solidFill>
              </a:rPr>
              <a:t>Dostupné z Metodického portálu www.rvp.cz, ISSN: 1802-4785, financovaného z ESF a státního rozpočtu ČR.</a:t>
            </a:r>
            <a:br>
              <a:rPr lang="cs-CZ" altLang="cs-CZ" sz="1100" i="1">
                <a:solidFill>
                  <a:srgbClr val="1C1C1C"/>
                </a:solidFill>
              </a:rPr>
            </a:br>
            <a:r>
              <a:rPr lang="cs-CZ" altLang="cs-CZ" sz="1100" i="1">
                <a:solidFill>
                  <a:srgbClr val="1C1C1C"/>
                </a:solidFill>
              </a:rPr>
              <a:t>Provozováno Výzkumným ústavem pedagogickým v Praze.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BFD54F-C18D-4528-B396-152A00742463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157D42-AC91-47FB-B721-8C6848130B38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7568F2F8-47F3-4627-B026-F83C8F4D6A72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">
            <a:extLst>
              <a:ext uri="{FF2B5EF4-FFF2-40B4-BE49-F238E27FC236}">
                <a16:creationId xmlns:a16="http://schemas.microsoft.com/office/drawing/2014/main" id="{78D7FAB4-6B52-43D2-9E2A-2C1190FF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575945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Obdélník 5">
            <a:extLst>
              <a:ext uri="{FF2B5EF4-FFF2-40B4-BE49-F238E27FC236}">
                <a16:creationId xmlns:a16="http://schemas.microsoft.com/office/drawing/2014/main" id="{0AE72249-A215-4F93-ACCE-E0513152F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765175"/>
            <a:ext cx="347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PĚNKAVA OBECNÁ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77DBF6-4C16-45D6-802D-C9E89C9BC5CA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87DD13-258B-47E1-9E8D-59A15975F0B3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7989E222-4373-4585-A9CE-90D6ABC06788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">
            <a:extLst>
              <a:ext uri="{FF2B5EF4-FFF2-40B4-BE49-F238E27FC236}">
                <a16:creationId xmlns:a16="http://schemas.microsoft.com/office/drawing/2014/main" id="{181FF0BA-61BD-4DC8-BCA6-2431BCF6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5888"/>
            <a:ext cx="4002088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bdélník 7">
            <a:extLst>
              <a:ext uri="{FF2B5EF4-FFF2-40B4-BE49-F238E27FC236}">
                <a16:creationId xmlns:a16="http://schemas.microsoft.com/office/drawing/2014/main" id="{462C85B7-39DB-4FA6-A392-1F527B00E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1052513"/>
            <a:ext cx="267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DATEL ČERNÝ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B4860C-1C70-4DC6-AC47-B89EE7F8A6C8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0A130-A5CC-4336-A146-069CC4F9FE7C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B8EC65D5-DA3B-4C78-9421-D42FF9ED795A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">
            <a:extLst>
              <a:ext uri="{FF2B5EF4-FFF2-40B4-BE49-F238E27FC236}">
                <a16:creationId xmlns:a16="http://schemas.microsoft.com/office/drawing/2014/main" id="{9D0006C9-0887-4E8A-8482-4D12F32A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3414712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Obdélník 7">
            <a:extLst>
              <a:ext uri="{FF2B5EF4-FFF2-40B4-BE49-F238E27FC236}">
                <a16:creationId xmlns:a16="http://schemas.microsoft.com/office/drawing/2014/main" id="{F0F0281A-200E-4BAC-BEAD-74393B4B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205038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VOLAVKA POPELAVÁ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5AA1FC-00C2-46F7-A21B-F45F6A86300F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27B503-44BB-4602-AA20-683A451D4748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C9DE9658-3AB1-41F7-A6B0-CBF5D470A93A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">
            <a:extLst>
              <a:ext uri="{FF2B5EF4-FFF2-40B4-BE49-F238E27FC236}">
                <a16:creationId xmlns:a16="http://schemas.microsoft.com/office/drawing/2014/main" id="{F5B4D70A-FF23-44F2-A5D3-863E04DE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61928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Obdélník 7">
            <a:extLst>
              <a:ext uri="{FF2B5EF4-FFF2-40B4-BE49-F238E27FC236}">
                <a16:creationId xmlns:a16="http://schemas.microsoft.com/office/drawing/2014/main" id="{0361276B-9C19-4C2A-AFF9-322391D9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997200"/>
            <a:ext cx="2282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KOS ČERNÝ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6E3589-04E9-4831-819E-77E3456DDE20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04AF7D9-EEA9-41A0-881C-FC9150A1C0F2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C780032C-058E-4262-B565-1E7076FE3E80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">
            <a:extLst>
              <a:ext uri="{FF2B5EF4-FFF2-40B4-BE49-F238E27FC236}">
                <a16:creationId xmlns:a16="http://schemas.microsoft.com/office/drawing/2014/main" id="{20D79BD0-8FB1-43A0-BD58-9FAC6EEC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42449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Obdélník 5">
            <a:extLst>
              <a:ext uri="{FF2B5EF4-FFF2-40B4-BE49-F238E27FC236}">
                <a16:creationId xmlns:a16="http://schemas.microsoft.com/office/drawing/2014/main" id="{75CBD94A-F384-488F-B0ED-37227029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573463"/>
            <a:ext cx="390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VLAŠTOVKA OBECNÁ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96F3BE-E2B3-4DA3-8124-1B9A3BDD4886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57E709F-A88D-4556-9CDB-6DAE6668A9DB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67DAE09F-37D2-4F07-BFCD-3156C77F5F24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">
            <a:extLst>
              <a:ext uri="{FF2B5EF4-FFF2-40B4-BE49-F238E27FC236}">
                <a16:creationId xmlns:a16="http://schemas.microsoft.com/office/drawing/2014/main" id="{D3DD1C62-1EB5-48DC-BB23-3A6AFD1C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4522787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Obdélník 5">
            <a:extLst>
              <a:ext uri="{FF2B5EF4-FFF2-40B4-BE49-F238E27FC236}">
                <a16:creationId xmlns:a16="http://schemas.microsoft.com/office/drawing/2014/main" id="{9D5AA800-18CC-4532-8002-83108490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908050"/>
            <a:ext cx="323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ŠPAČEK OBECNÝ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81130A-9ABA-492C-B5D9-C2DA0B16338E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219D9DE-20BD-4B6E-B4B3-0AF494E5B52E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D7176F28-C888-4F11-BC20-530750E98826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">
            <a:extLst>
              <a:ext uri="{FF2B5EF4-FFF2-40B4-BE49-F238E27FC236}">
                <a16:creationId xmlns:a16="http://schemas.microsoft.com/office/drawing/2014/main" id="{1CDE5848-D800-41A6-B7B9-BB015BEE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4581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Obdélník 7">
            <a:extLst>
              <a:ext uri="{FF2B5EF4-FFF2-40B4-BE49-F238E27FC236}">
                <a16:creationId xmlns:a16="http://schemas.microsoft.com/office/drawing/2014/main" id="{E5D84611-8140-4203-A599-04DA7D3DC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89363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cs-CZ" altLang="cs-CZ" sz="2800" b="1"/>
              <a:t>ČÁP ČERNÝ</a:t>
            </a:r>
            <a:endParaRPr lang="cs-CZ" altLang="cs-CZ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9277A30B-45C5-41B3-8F8D-E0CFDF22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400"/>
            <a:ext cx="8532813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cs-CZ" altLang="cs-CZ" sz="1200"/>
              <a:t>POUŽITÉ ZDROJE:</a:t>
            </a:r>
          </a:p>
          <a:p>
            <a:endParaRPr lang="cs-CZ" altLang="cs-CZ" sz="1200"/>
          </a:p>
          <a:p>
            <a:r>
              <a:rPr lang="cs-CZ" altLang="cs-CZ" sz="1200"/>
              <a:t>[cit. 2011-02-20]. Dostupný pod licencí Creative Commons na WWW: SZEPANEK, Marek. &lt;</a:t>
            </a:r>
            <a:r>
              <a:rPr lang="cs-CZ" altLang="cs-CZ" sz="1200">
                <a:hlinkClick r:id="rId2"/>
              </a:rPr>
              <a:t>http://commons.wikimedia.org/wiki/File:Parus_major_4_%28Marek_Szczepanek%29.jpg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Creative Commons na WWW: LUKSZ LUKASIK. &lt;</a:t>
            </a:r>
            <a:r>
              <a:rPr lang="cs-CZ" altLang="cs-CZ" sz="1200">
                <a:hlinkClick r:id="rId3"/>
              </a:rPr>
              <a:t>http://commons.wikimedia.org/wiki/File:Alcedo_atthis_2_%28Lukasz_Lukasik%29.jpg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Creative Commons na WWW: MALENE. &lt;</a:t>
            </a:r>
            <a:r>
              <a:rPr lang="cs-CZ" altLang="cs-CZ" sz="1200">
                <a:hlinkClick r:id="rId4"/>
              </a:rPr>
              <a:t>http://commons.wikimedia.org/wiki/File:Solsort.jpg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Creative Commons na WWW: VOELKER, T. &lt;</a:t>
            </a:r>
            <a:r>
              <a:rPr lang="cs-CZ" altLang="cs-CZ" sz="1200">
                <a:hlinkClick r:id="rId5"/>
              </a:rPr>
              <a:t>http://commons.wikimedia.org/wiki/File:Alauda_arvensis_Linnaeus_1758.jpg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Creative Commons na WWW: SZEPANEK, Marek. &lt;</a:t>
            </a:r>
            <a:r>
              <a:rPr lang="cs-CZ" altLang="cs-CZ" sz="1200">
                <a:hlinkClick r:id="rId6"/>
              </a:rPr>
              <a:t>http://commons.wikimedia.org/wiki/File:Ciconia_nigra_1_%28Marek_Szczepanek%29.jpg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Creative Commons na WWW: RYBA, Dominik. &lt;</a:t>
            </a:r>
            <a:r>
              <a:rPr lang="cs-CZ" altLang="cs-CZ" sz="1200">
                <a:hlinkClick r:id="rId7"/>
              </a:rPr>
              <a:t>http://commons.wikimedia.org/wiki/File:White_Stork_%28Ciconia_ciconia%29.jpg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 &lt;</a:t>
            </a:r>
            <a:r>
              <a:rPr lang="cs-CZ" altLang="cs-CZ" sz="1200">
                <a:hlinkClick r:id="rId8"/>
              </a:rPr>
              <a:t>http://commons.wikimedia.org/wiki/File:Pica_pica.jpg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9"/>
              </a:rPr>
              <a:t>http://commons.wikimedia.org/wiki/File:Fringilla_coelebs_m.jpg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0"/>
              </a:rPr>
              <a:t>http://commons.wikimedia.org/wiki/File:Dryocopus_martius.jpg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1"/>
              </a:rPr>
              <a:t>http://commons.wikimedia.org/wiki/File:Common_Pheasant.jpg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2"/>
              </a:rPr>
              <a:t>http://commons.wikimedia.org/wiki/File:Hirundo_rusticaABP01CA.jpg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3"/>
              </a:rPr>
              <a:t>http://commons.wikimedia.org/wiki/File:DelichonIbis.jpg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4"/>
              </a:rPr>
              <a:t>http://commons.wikimedia.org/wiki/File:Sturnus_vulgaris_m.jpg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5"/>
              </a:rPr>
              <a:t>http://commons.wikimedia.org/wiki/File:Cululus_canorus%281925%29.jpg</a:t>
            </a:r>
            <a:r>
              <a:rPr lang="cs-CZ" altLang="cs-CZ" sz="1200"/>
              <a:t>&gt;</a:t>
            </a:r>
          </a:p>
          <a:p>
            <a:r>
              <a:rPr lang="cs-CZ" altLang="cs-CZ" sz="1200"/>
              <a:t>[cit. 2011-02-20]. Dostupný pod licencí Public domain na WWW: &lt;</a:t>
            </a:r>
            <a:r>
              <a:rPr lang="cs-CZ" altLang="cs-CZ" sz="1200">
                <a:hlinkClick r:id="rId16"/>
              </a:rPr>
              <a:t>http://commons.wikimedia.org/wiki/File:Urban_Heron.JPG</a:t>
            </a:r>
            <a:r>
              <a:rPr lang="cs-CZ" altLang="cs-CZ" sz="1200"/>
              <a:t>&gt;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2B325B8F-09D4-4B4C-9EE0-FD858959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" y="6065838"/>
            <a:ext cx="7848600" cy="7921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cs-CZ" altLang="cs-CZ" sz="1100" i="1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5463FE-E455-4400-89F4-3FF84E5A34EE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23E5DB-8A27-442F-B4A5-935C2687729A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00F1C733-D79E-4193-B722-7907D0378B79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1" name="Skupina 11">
            <a:extLst>
              <a:ext uri="{FF2B5EF4-FFF2-40B4-BE49-F238E27FC236}">
                <a16:creationId xmlns:a16="http://schemas.microsoft.com/office/drawing/2014/main" id="{8EA24548-C008-469D-A399-2F013B7F0D7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60350"/>
            <a:ext cx="7331075" cy="4008438"/>
            <a:chOff x="914595" y="260648"/>
            <a:chExt cx="7330508" cy="4008736"/>
          </a:xfrm>
        </p:grpSpPr>
        <p:pic>
          <p:nvPicPr>
            <p:cNvPr id="3082" name="Picture 2">
              <a:extLst>
                <a:ext uri="{FF2B5EF4-FFF2-40B4-BE49-F238E27FC236}">
                  <a16:creationId xmlns:a16="http://schemas.microsoft.com/office/drawing/2014/main" id="{62214850-B511-4041-9C6F-C23142BB7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60648"/>
              <a:ext cx="5977359" cy="400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Obdélník 10">
              <a:extLst>
                <a:ext uri="{FF2B5EF4-FFF2-40B4-BE49-F238E27FC236}">
                  <a16:creationId xmlns:a16="http://schemas.microsoft.com/office/drawing/2014/main" id="{D0FC62EB-87F3-4BE9-BA9A-651DF92A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95" y="2348366"/>
              <a:ext cx="3530327" cy="51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cs-CZ" altLang="cs-CZ" sz="2800" b="1"/>
                <a:t>SÝKORA KOŇADRA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60B467-A3C1-4BCF-9CA7-5D966CCED873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F1A180-1CD1-4997-82B6-A431C81888F6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20414C71-1CE4-42F4-96C5-20396E1537EF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">
            <a:extLst>
              <a:ext uri="{FF2B5EF4-FFF2-40B4-BE49-F238E27FC236}">
                <a16:creationId xmlns:a16="http://schemas.microsoft.com/office/drawing/2014/main" id="{5AA25762-65B3-4C3C-92A8-94116A29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3095625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bdélník 7">
            <a:extLst>
              <a:ext uri="{FF2B5EF4-FFF2-40B4-BE49-F238E27FC236}">
                <a16:creationId xmlns:a16="http://schemas.microsoft.com/office/drawing/2014/main" id="{FD4B91B4-2B79-4972-99EB-9987E9EC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20938"/>
            <a:ext cx="291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SKŘIVAN POLNÍ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382C7BD-D83E-4BB2-AF51-1AB628E76A54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74C787-F81B-404E-AB25-B3E7E10F3273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6C4D4964-867D-4C81-81CA-6845C2DF0EE0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2">
            <a:extLst>
              <a:ext uri="{FF2B5EF4-FFF2-40B4-BE49-F238E27FC236}">
                <a16:creationId xmlns:a16="http://schemas.microsoft.com/office/drawing/2014/main" id="{45D63476-82A4-4D98-95B6-85C15A9B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57610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Obdélník 7">
            <a:extLst>
              <a:ext uri="{FF2B5EF4-FFF2-40B4-BE49-F238E27FC236}">
                <a16:creationId xmlns:a16="http://schemas.microsoft.com/office/drawing/2014/main" id="{D8153368-2B10-45E1-918A-431FA0F3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1125538"/>
            <a:ext cx="3214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STRAKA OBECNÁ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0C9933-6263-4AA7-A58F-46C973A2513F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F4026B-A96E-4478-A6E6-7845E503F915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B8F6DE9A-E811-4FE3-8AFB-293A89979F99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">
            <a:extLst>
              <a:ext uri="{FF2B5EF4-FFF2-40B4-BE49-F238E27FC236}">
                <a16:creationId xmlns:a16="http://schemas.microsoft.com/office/drawing/2014/main" id="{4B7C8C41-93F5-420E-82FD-70026987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4833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Obdélník 5">
            <a:extLst>
              <a:ext uri="{FF2B5EF4-FFF2-40B4-BE49-F238E27FC236}">
                <a16:creationId xmlns:a16="http://schemas.microsoft.com/office/drawing/2014/main" id="{5A2E372F-0AE3-44B3-B71C-88441BC4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076700"/>
            <a:ext cx="349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KUKAČKA OBECNÁ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D07DBB6-170D-4548-9271-8BE8253AF1F9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25D1AB-537C-4C5C-934F-353076BBCE90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F5484188-C48C-4ACD-8F5A-0B09B6D10FF2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">
            <a:extLst>
              <a:ext uri="{FF2B5EF4-FFF2-40B4-BE49-F238E27FC236}">
                <a16:creationId xmlns:a16="http://schemas.microsoft.com/office/drawing/2014/main" id="{1A37FD5A-F341-411C-91C4-FDD11BC8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79291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bdélník 5">
            <a:extLst>
              <a:ext uri="{FF2B5EF4-FFF2-40B4-BE49-F238E27FC236}">
                <a16:creationId xmlns:a16="http://schemas.microsoft.com/office/drawing/2014/main" id="{7CEB9891-2D7C-4334-8AAC-51C1B946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404813"/>
            <a:ext cx="319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BAŽANT OBECNÝ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4DC9EA5-B4A6-4EBB-9D36-C4731E9721F7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CC37D7-C282-4E3C-84B6-4D1AAB2715ED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8B8DD567-7B81-4C42-96C6-ED668E712D5E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">
            <a:extLst>
              <a:ext uri="{FF2B5EF4-FFF2-40B4-BE49-F238E27FC236}">
                <a16:creationId xmlns:a16="http://schemas.microsoft.com/office/drawing/2014/main" id="{F4104D9D-49B5-4673-BE77-78B51DF3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4540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bdélník 7">
            <a:extLst>
              <a:ext uri="{FF2B5EF4-FFF2-40B4-BE49-F238E27FC236}">
                <a16:creationId xmlns:a16="http://schemas.microsoft.com/office/drawing/2014/main" id="{A435AB96-A852-44F0-AAAC-A760C976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2997200"/>
            <a:ext cx="3173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LEDŇÁČEK ŘÍČNÍ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093DB5F-8814-4FFD-8392-3459905C9F00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F1ACCB-AC7B-442A-9F53-6B9FF9610EB0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B69EE5FD-981B-4001-9736-16C27095310E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">
            <a:extLst>
              <a:ext uri="{FF2B5EF4-FFF2-40B4-BE49-F238E27FC236}">
                <a16:creationId xmlns:a16="http://schemas.microsoft.com/office/drawing/2014/main" id="{7DBD1E60-7DC0-44F5-824D-D1CB1817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36512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bdélník 7">
            <a:extLst>
              <a:ext uri="{FF2B5EF4-FFF2-40B4-BE49-F238E27FC236}">
                <a16:creationId xmlns:a16="http://schemas.microsoft.com/office/drawing/2014/main" id="{65CE571C-2696-4F3C-B981-596445EB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1052513"/>
            <a:ext cx="3152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2800" b="1"/>
              <a:t>JIŘIČKA OBECNÁ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C35E34-F3FD-4350-8E86-7348602E3B13}"/>
              </a:ext>
            </a:extLst>
          </p:cNvPr>
          <p:cNvSpPr/>
          <p:nvPr/>
        </p:nvSpPr>
        <p:spPr>
          <a:xfrm>
            <a:off x="53955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STÁLÝ PTÁK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715473-F038-4270-AB89-BA1F10D41B5F}"/>
              </a:ext>
            </a:extLst>
          </p:cNvPr>
          <p:cNvSpPr/>
          <p:nvPr/>
        </p:nvSpPr>
        <p:spPr>
          <a:xfrm>
            <a:off x="5220072" y="5517232"/>
            <a:ext cx="3456384" cy="79208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cs-CZ" altLang="cs-CZ" sz="3200" b="1"/>
              <a:t>TAŽNÝ PTÁK</a:t>
            </a: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4D64E207-64E2-4697-9FB1-7EEDF522F3CC}"/>
              </a:ext>
            </a:extLst>
          </p:cNvPr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3">
            <a:extLst>
              <a:ext uri="{FF2B5EF4-FFF2-40B4-BE49-F238E27FC236}">
                <a16:creationId xmlns:a16="http://schemas.microsoft.com/office/drawing/2014/main" id="{8DCA41FB-B2DB-4320-87C5-34502FB1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46545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Obdélník 7">
            <a:extLst>
              <a:ext uri="{FF2B5EF4-FFF2-40B4-BE49-F238E27FC236}">
                <a16:creationId xmlns:a16="http://schemas.microsoft.com/office/drawing/2014/main" id="{49015091-2211-4DF8-98C6-C0BCF55C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00438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cs-CZ" altLang="cs-CZ" b="1"/>
              <a:t>ČÁP BÍLÝ</a:t>
            </a:r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693</Words>
  <Application>Microsoft Office PowerPoint</Application>
  <PresentationFormat>Předvádění na obrazovce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Arial Unicode MS</vt:lpstr>
      <vt:lpstr>Motiv sady Office</vt:lpstr>
      <vt:lpstr>PTÁCI – INTERAKTIVNÍ HRA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– INTERAKTIVNÍ HRA</dc:title>
  <dc:creator>Věra Fišerovái</dc:creator>
  <dc:description>Autorem materiálu a všech jeho částí, není-li uvedeno jinak, je Věra Fišerová._x000d_
Dostupné z Metodického portálu www.rvp.cz, ISSN: 1802-4785, financovaného z ESF a státního rozpočtu ČR._x000d_
Provozováno Výzkumným ústavem pedagogickým v Praze.</dc:description>
  <cp:lastModifiedBy>Pavel Fröhlich</cp:lastModifiedBy>
  <cp:revision>9</cp:revision>
  <dcterms:created xsi:type="dcterms:W3CDTF">2011-03-15T10:30:16Z</dcterms:created>
  <dcterms:modified xsi:type="dcterms:W3CDTF">2025-03-25T18:35:52Z</dcterms:modified>
</cp:coreProperties>
</file>